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8a889668894daa" /><Relationship Type="http://schemas.openxmlformats.org/officeDocument/2006/relationships/extended-properties" Target="/docProps/app.xml" Id="R8aeaa47cc9224161" /><Relationship Type="http://schemas.openxmlformats.org/officeDocument/2006/relationships/officeDocument" Target="/ppt/presentation.xml" Id="R22346315c2cb4e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f46396823e428b"/>
  </p:sldMasterIdLst>
  <p:notesMasterIdLst>
    <p:notesMasterId xmlns:r="http://schemas.openxmlformats.org/officeDocument/2006/relationships" r:id="R81cd983eba24403e"/>
  </p:notesMasterIdLst>
  <p:sldIdLst>
    <p:sldId xmlns:r="http://schemas.openxmlformats.org/officeDocument/2006/relationships" id="256" r:id="Rda2618f8227640a6"/>
    <p:sldId xmlns:r="http://schemas.openxmlformats.org/officeDocument/2006/relationships" id="257" r:id="R7a6c3e45923149e2"/>
    <p:sldId xmlns:r="http://schemas.openxmlformats.org/officeDocument/2006/relationships" id="258" r:id="Ra2272b6696c3498d"/>
    <p:sldId xmlns:r="http://schemas.openxmlformats.org/officeDocument/2006/relationships" id="259" r:id="Rd25522cd92b34c82"/>
    <p:sldId xmlns:r="http://schemas.openxmlformats.org/officeDocument/2006/relationships" id="260" r:id="R45680a3b01014562"/>
    <p:sldId xmlns:r="http://schemas.openxmlformats.org/officeDocument/2006/relationships" id="261" r:id="Rbb12d5cb200f406b"/>
    <p:sldId xmlns:r="http://schemas.openxmlformats.org/officeDocument/2006/relationships" id="262" r:id="Ra194a552c0f842ba"/>
    <p:sldId xmlns:r="http://schemas.openxmlformats.org/officeDocument/2006/relationships" id="263" r:id="Rd96eae70305e4e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60f7e48bec4dfc" /><Relationship Type="http://schemas.openxmlformats.org/officeDocument/2006/relationships/slideMaster" Target="/ppt/slideMasters/slideMaster1.xml" Id="R45f46396823e428b" /><Relationship Type="http://schemas.openxmlformats.org/officeDocument/2006/relationships/notesMaster" Target="/ppt/notesMasters/notesMaster1.xml" Id="R81cd983eba24403e" /><Relationship Type="http://schemas.openxmlformats.org/officeDocument/2006/relationships/presProps" Target="/ppt/presProps.xml" Id="Rf874dcaa0aab4388" /><Relationship Type="http://schemas.openxmlformats.org/officeDocument/2006/relationships/tableStyles" Target="/ppt/tableStyles.xml" Id="R3784d63981f44bdf" /><Relationship Type="http://schemas.openxmlformats.org/officeDocument/2006/relationships/slide" Target="/ppt/slides/slide1.xml" Id="Rda2618f8227640a6" /><Relationship Type="http://schemas.openxmlformats.org/officeDocument/2006/relationships/slide" Target="/ppt/slides/slide2.xml" Id="R7a6c3e45923149e2" /><Relationship Type="http://schemas.openxmlformats.org/officeDocument/2006/relationships/slide" Target="/ppt/slides/slide3.xml" Id="Ra2272b6696c3498d" /><Relationship Type="http://schemas.openxmlformats.org/officeDocument/2006/relationships/slide" Target="/ppt/slides/slide4.xml" Id="Rd25522cd92b34c82" /><Relationship Type="http://schemas.openxmlformats.org/officeDocument/2006/relationships/slide" Target="/ppt/slides/slide5.xml" Id="R45680a3b01014562" /><Relationship Type="http://schemas.openxmlformats.org/officeDocument/2006/relationships/slide" Target="/ppt/slides/slide6.xml" Id="Rbb12d5cb200f406b" /><Relationship Type="http://schemas.openxmlformats.org/officeDocument/2006/relationships/slide" Target="/ppt/slides/slide7.xml" Id="Ra194a552c0f842ba" /><Relationship Type="http://schemas.openxmlformats.org/officeDocument/2006/relationships/slide" Target="/ppt/slides/slide8.xml" Id="Rd96eae70305e4e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1b5e7cf20649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3ee24c4a1b4073" /><Relationship Type="http://schemas.openxmlformats.org/officeDocument/2006/relationships/notesMaster" Target="/ppt/notesMasters/notesMaster1.xml" Id="R539f0c57528740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c65eee16544a04" /><Relationship Type="http://schemas.openxmlformats.org/officeDocument/2006/relationships/notesMaster" Target="/ppt/notesMasters/notesMaster1.xml" Id="Re3a0e4b3c6d346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980f076967492e" /><Relationship Type="http://schemas.openxmlformats.org/officeDocument/2006/relationships/notesMaster" Target="/ppt/notesMasters/notesMaster1.xml" Id="R822d2bb9fa6441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3e13b484d2419b" /><Relationship Type="http://schemas.openxmlformats.org/officeDocument/2006/relationships/notesMaster" Target="/ppt/notesMasters/notesMaster1.xml" Id="R2619a01184344a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fde5d638884043" /><Relationship Type="http://schemas.openxmlformats.org/officeDocument/2006/relationships/notesMaster" Target="/ppt/notesMasters/notesMaster1.xml" Id="R4e86f12f60134d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298f93fe434754" /><Relationship Type="http://schemas.openxmlformats.org/officeDocument/2006/relationships/notesMaster" Target="/ppt/notesMasters/notesMaster1.xml" Id="R81663770a8fc47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c61e50c208460f" /><Relationship Type="http://schemas.openxmlformats.org/officeDocument/2006/relationships/notesMaster" Target="/ppt/notesMasters/notesMaster1.xml" Id="R53b0b38f5ef24c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241c1a80e04361" /><Relationship Type="http://schemas.openxmlformats.org/officeDocument/2006/relationships/notesMaster" Target="/ppt/notesMasters/notesMaster1.xml" Id="R1996f4dc1eb847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  <a:p xmlns:a="http://schemas.openxmlformats.org/drawingml/2006/main">
            <a:r>
              <a:t>Calculator: https://www.impulse-interactive.com/calculator/roi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Impulse Analytics: https://www.impulse-interactive.com/book-a-demo?utm_source=post_event_report_kit&amp;utm_medium=template&amp;utm_campaign=analytics</a:t>
            </a:r>
          </a:p>
          <a:p xmlns:a="http://schemas.openxmlformats.org/drawingml/2006/main">
            <a:r>
              <a:t>Add your own event costs and sales revenue to complete the financial recap. Remove this resource slide before presenting to your client if desired.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271faea9a5430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b186119fdb436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d5be5c7b2d4a4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44e0d6106f414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c1ace4dbd945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6e04acd64e41e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ADC389-7E14-4A66-B08D-4137DF8710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9D3AD93-A9EC-4C7A-ABD7-3D4D5DDB263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41EDC0F-AB3E-47B9-95C6-6A52612E20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BFDC81-691E-4A02-958A-B0F1CDC747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D99FD58-129A-4771-85A2-9DBC740920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03F4180-A77E-4090-B838-0CA22BD7D4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AB6112-AE50-41C6-B5E6-F845519819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4D952CC-0572-4C55-9CFE-222C69C5ED0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748DE7-8463-42EE-8A95-9D8787A3EA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04272A-0AB0-43AD-819A-387F865E4E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45145e47414911" /><Relationship Type="http://schemas.openxmlformats.org/officeDocument/2006/relationships/slideLayout" Target="/ppt/slideLayouts/slideLayout1.xml" Id="Rcb255f486fc44d54" /><Relationship Type="http://schemas.openxmlformats.org/officeDocument/2006/relationships/slideLayout" Target="/ppt/slideLayouts/slideLayout2.xml" Id="R405f9b964a7e4f0e" /><Relationship Type="http://schemas.openxmlformats.org/officeDocument/2006/relationships/slideLayout" Target="/ppt/slideLayouts/slideLayout3.xml" Id="R211a733b17074c17" /><Relationship Type="http://schemas.openxmlformats.org/officeDocument/2006/relationships/slideLayout" Target="/ppt/slideLayouts/slideLayout4.xml" Id="Re689aadab7d94f04" /><Relationship Type="http://schemas.openxmlformats.org/officeDocument/2006/relationships/slideLayout" Target="/ppt/slideLayouts/slideLayout5.xml" Id="R3601f0e68362472e" /><Relationship Type="http://schemas.openxmlformats.org/officeDocument/2006/relationships/slideLayout" Target="/ppt/slideLayouts/slideLayout6.xml" Id="Re170ba782f9747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255f486fc44d54"/>
    <p:sldLayoutId xmlns:r="http://schemas.openxmlformats.org/officeDocument/2006/relationships" id="2147483650" r:id="R405f9b964a7e4f0e"/>
    <p:sldLayoutId xmlns:r="http://schemas.openxmlformats.org/officeDocument/2006/relationships" id="2147483651" r:id="R211a733b17074c17"/>
    <p:sldLayoutId xmlns:r="http://schemas.openxmlformats.org/officeDocument/2006/relationships" id="2147483652" r:id="Re689aadab7d94f04"/>
    <p:sldLayoutId xmlns:r="http://schemas.openxmlformats.org/officeDocument/2006/relationships" id="2147483653" r:id="R3601f0e68362472e"/>
    <p:sldLayoutId xmlns:r="http://schemas.openxmlformats.org/officeDocument/2006/relationships" id="2147483654" r:id="Re170ba782f9747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313b76d8ec4b95" /><Relationship Type="http://schemas.openxmlformats.org/officeDocument/2006/relationships/notesSlide" Target="/ppt/notesSlides/notesSlide1.xml" Id="R692a25e8223f4d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7ceb6284a1402a" /><Relationship Type="http://schemas.openxmlformats.org/officeDocument/2006/relationships/notesSlide" Target="/ppt/notesSlides/notesSlide2.xml" Id="Rcf2d48b3e6614b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7b21568b1d4934" /><Relationship Type="http://schemas.openxmlformats.org/officeDocument/2006/relationships/notesSlide" Target="/ppt/notesSlides/notesSlide3.xml" Id="Rbbe7803689f34b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0a0f1e04de4dd4" /><Relationship Type="http://schemas.openxmlformats.org/officeDocument/2006/relationships/notesSlide" Target="/ppt/notesSlides/notesSlide4.xml" Id="R1a818b4b682c4b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54e5ef6cca4aab" /><Relationship Type="http://schemas.openxmlformats.org/officeDocument/2006/relationships/notesSlide" Target="/ppt/notesSlides/notesSlide5.xml" Id="Rc4076eb7001b4e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1729498a1d4f61" /><Relationship Type="http://schemas.openxmlformats.org/officeDocument/2006/relationships/notesSlide" Target="/ppt/notesSlides/notesSlide6.xml" Id="Re6ea4892235e40c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85525426da4259" /><Relationship Type="http://schemas.openxmlformats.org/officeDocument/2006/relationships/notesSlide" Target="/ppt/notesSlides/notesSlide7.xml" Id="Rb7dc91f3a31f4b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b2aa8c0ded41f9" /><Relationship Type="http://schemas.openxmlformats.org/officeDocument/2006/relationships/hyperlink" Target="https://www.impulse-interactive.com/book-a-demo?utm_source=post_event_report_kit&amp;utm_medium=template&amp;utm_campaign=analytics" TargetMode="External" Id="R51ba536546cf47ab" /><Relationship Type="http://schemas.openxmlformats.org/officeDocument/2006/relationships/notesSlide" Target="/ppt/notesSlides/notesSlide8.xml" Id="R36da91f73f6f4a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85CC9-2928-4A20-980C-1B4C8B48C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ECC62-F8F3-4111-B744-C2C022C5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Post-Event Report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C64C64-23E7-46E2-98E1-3C163703B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FA87C-0E4B-45E8-B446-2BB67DA5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A3252-0711-42A8-B6B0-1B8A984A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28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A 1,000-attendee activation captured 400 opted-in contacts.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72B5E-67B0-4549-93A8-9FA99A89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6237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244CDA-5338-4A71-9E09-B8A4B827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Build a qualified audience for follow-up.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FA53DF-7EB8-4B3F-90DA-A580F77D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62375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Headline Outcome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DD73FE-021B-4F0C-906A-D1A81F8C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91000"/>
            <a:ext cx="4667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80 qualified leads and $30,000 in attributable revenue.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DAC26B-E936-481A-AA14-0EFB3C63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Event: September 1, 2026 · Follow-up through 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18771147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8D0C91-605E-479C-AC1F-19B40B9D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E06C69-16D7-4856-A926-50A6D828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Audience And Contacts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0E68C3-9623-46AE-B417-2D0D9E1E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C6A9E4-670C-4C8D-910E-0D2BDE45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F4FDE-BE36-408D-9133-F0AD78C47878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25717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Attendees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1,000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Check-in / attendance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Opted-in contacts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400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Contact export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Contact capture rate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40.0%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KPI worksheet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Qualified leads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CRM qualification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8B1B8-CA57-4274-9221-5776DFDD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Capture goal: 35% · Actual: 40% · 5 percentage points above goal.</a:t>
            </a:r>
          </a:p>
        </p:txBody>
      </p:sp>
    </p:spTree>
    <p:extLst>
      <p:ext uri="{BB962C8B-B14F-4D97-AF65-F5344CB8AC3E}">
        <p14:creationId xmlns:p14="http://schemas.microsoft.com/office/powerpoint/2010/main" val="580713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4694F2-5A9F-4D1F-A772-83AFE41F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D5A25-5B41-4E70-A65D-B9B01C47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Photos And Engagement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4A29F-1A09-4F62-80A0-5566E00E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6199B9-8969-41BF-B3EC-EE65E65E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754BE5-BC04-469D-940F-673B9359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Photo Highlights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CB783-BCFF-4DDF-8132-D0A36209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514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Insert your event photos here.</a:t>
            </a:r>
          </a:p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Choose one wide scene and one guest moment.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3904C-AF1E-4734-BD3C-814BD8DB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286000"/>
            <a:ext cx="4191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500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EB73AF-6E6F-49E8-AC16-4380E241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670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Unique Photo Recipients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D30B9-BA67-4663-A016-5C996716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905250"/>
            <a:ext cx="4429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350  /  70%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35025B-DCDF-4945-86FF-F29C2ED6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667250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Downloaders / Recipients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B1775B-D4B0-4D20-9E25-27F94D1F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Use measured photo engagement. Add social results only when you have a source.</a:t>
            </a:r>
          </a:p>
        </p:txBody>
      </p:sp>
    </p:spTree>
    <p:extLst>
      <p:ext uri="{BB962C8B-B14F-4D97-AF65-F5344CB8AC3E}">
        <p14:creationId xmlns:p14="http://schemas.microsoft.com/office/powerpoint/2010/main" val="18706601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F29C3-8880-45EE-A0D1-7228B741B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C325D-7FAD-4079-B835-B3E54E6D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Attendee Feedback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59835-7615-4950-92CB-B778AFA3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86CAE-B03D-4106-9CDF-79C96C4A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C7F10-F729-4A97-8B61-70FBD0D5B394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171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9532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Survey respondents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Response rate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20.0%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Positive feedback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80.0%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E034C1-3148-4B5C-A0C8-4518577B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Example insight: guests valued the photo experience; simplify the check-in instructions.</a:t>
            </a:r>
          </a:p>
        </p:txBody>
      </p:sp>
    </p:spTree>
    <p:extLst>
      <p:ext uri="{BB962C8B-B14F-4D97-AF65-F5344CB8AC3E}">
        <p14:creationId xmlns:p14="http://schemas.microsoft.com/office/powerpoint/2010/main" val="2311738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D3CD7-7069-46A6-B08E-D64E1BF3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89B2D-AD9C-4921-9E1A-03785672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Follow-Up And Pipeline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8F49A-F7EF-43C2-BAC1-CD470EE6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08025B-B8BB-47C4-A9F7-200CE95E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37FB94-3151-4D30-A86E-01CAB76D6674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25717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Qualified leads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CRM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Acquired customers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CRM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Open pipeline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$120,000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Unclosed opportunities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Attributable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$30,000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Closed sales + direct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F60343-5946-4045-9F8F-9FDCE3F8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Keep open pipeline separate from revenue. Use the same follow-up period throughout.</a:t>
            </a:r>
          </a:p>
        </p:txBody>
      </p:sp>
    </p:spTree>
    <p:extLst>
      <p:ext uri="{BB962C8B-B14F-4D97-AF65-F5344CB8AC3E}">
        <p14:creationId xmlns:p14="http://schemas.microsoft.com/office/powerpoint/2010/main" val="15722640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979D16-A047-47D8-92E4-722600A7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CF352A-4301-4AA3-9BAB-A9B7A4F7B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Event Costs And ROI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17956-F558-43B8-99FF-7E411521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689B0-56DA-4293-B6F6-470A027A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3B325B-3119-430C-8E43-82EE711D2D6A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9532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Total event cost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$20,000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Attributable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$30,000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Net return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$10,000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Revenue-based event ROI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50.0%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45C85-8262-49F2-891B-B63333CE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Use the existing Impulse Event ROI Calculator for itemized costs or margin-adjusted ROI.</a:t>
            </a:r>
          </a:p>
        </p:txBody>
      </p:sp>
    </p:spTree>
    <p:extLst>
      <p:ext uri="{BB962C8B-B14F-4D97-AF65-F5344CB8AC3E}">
        <p14:creationId xmlns:p14="http://schemas.microsoft.com/office/powerpoint/2010/main" val="16111225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508CC-D836-4121-BAD6-5D6F6507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0FE96A-B41C-448C-82D4-1B25C490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Next Event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B0F5F-581F-4281-AD6E-ABE17D80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3F1115-D878-4206-A02C-6FBD61A7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B69A3-324C-4235-B23D-9B749D9CFB89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25717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Next Action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Timing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Repeat the photo moment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Event team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Next event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Simplify check-in signage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Production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Before doors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Follow up with qualified leads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Sales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Within 2 business days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Refresh closed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Marketing ops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End of follow-up period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53AA0-DAE6-445D-9533-1F7F7132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Before the next event: agree on goals, reporting dates, data sources and follow-up owners.</a:t>
            </a:r>
          </a:p>
        </p:txBody>
      </p:sp>
    </p:spTree>
    <p:extLst>
      <p:ext uri="{BB962C8B-B14F-4D97-AF65-F5344CB8AC3E}">
        <p14:creationId xmlns:p14="http://schemas.microsoft.com/office/powerpoint/2010/main" val="16347757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CF406-CF24-49EF-9266-B1A785C2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EXAMPLE BRAND ACTIVATION · ILLUSTRATIVE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D8855E-9D78-4D94-8280-74AC7569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Automatic Reports With Impulse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AAE33D-51D2-49CD-877A-6B8E392F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EC3E40-1F1F-4379-B388-0092FB2C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9A2EC-A168-4E29-A948-8146C46C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9525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Your Event Report,</a:t>
            </a:r>
          </a:p>
          <a:p xmlns:a="http://schemas.openxmlformats.org/drawingml/2006/main">
            <a:pPr>
              <a:defRPr sz="39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Already In Analytics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64499-8985-4A08-81CE-55049D52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Impulse automatically creates your event report in Analytics.</a:t>
            </a:r>
          </a:p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Spend less time assembling results and more time using them.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010C0-BEF4-491E-8673-A55242A1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952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  <a:hlinkClick xmlns:r="http://schemas.openxmlformats.org/officeDocument/2006/relationships" r:id="R51ba536546cf47ab"/>
              </a:rPr>
              <a:t>See Impulse Analytics 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6CD2E-F66C-46EE-8C15-12E33B19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impulse-interactive.com/book-a-demo</a:t>
            </a:r>
          </a:p>
        </p:txBody>
      </p:sp>
    </p:spTree>
    <p:extLst>
      <p:ext uri="{BB962C8B-B14F-4D97-AF65-F5344CB8AC3E}">
        <p14:creationId xmlns:p14="http://schemas.microsoft.com/office/powerpoint/2010/main" val="14204380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2026-10-11T04:18:09.3030000Z</dcterms:created>
  <dcterms:modified xsi:type="dcterms:W3CDTF">2026-10-11T04:18:09.3030000Z</dcterms:modified>
</coreProperties>
</file>